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578"/>
  </p:normalViewPr>
  <p:slideViewPr>
    <p:cSldViewPr snapToGrid="0" snapToObjects="1">
      <p:cViewPr varScale="1">
        <p:scale>
          <a:sx n="96" d="100"/>
          <a:sy n="96" d="100"/>
        </p:scale>
        <p:origin x="1576" y="-4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3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4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2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3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8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6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9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9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6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3E8F-0592-E845-8F42-4A34C03947B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4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63E8F-0592-E845-8F42-4A34C03947BF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974A2-946C-D54C-B662-65A3A0B5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2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2" y="-35538"/>
            <a:ext cx="10059297" cy="777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" y="7217261"/>
            <a:ext cx="2514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67016" y="7203313"/>
            <a:ext cx="2488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29771" y="7203313"/>
            <a:ext cx="2528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 rot="10800000">
            <a:off x="7529770" y="184669"/>
            <a:ext cx="2528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 rot="10800000">
            <a:off x="5015585" y="184668"/>
            <a:ext cx="2514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 rot="10800000">
            <a:off x="2514199" y="184667"/>
            <a:ext cx="2527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88485" y="4062912"/>
            <a:ext cx="25271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Chalkboard SE" panose="03050602040202020205" pitchFamily="66" charset="77"/>
                <a:cs typeface="Arial"/>
              </a:rPr>
              <a:t>Ua</a:t>
            </a:r>
            <a:r>
              <a:rPr lang="en-US" sz="3200" b="1" dirty="0">
                <a:latin typeface="Chalkboard SE" panose="03050602040202020205" pitchFamily="66" charset="77"/>
                <a:cs typeface="Arial"/>
              </a:rPr>
              <a:t> Si</a:t>
            </a:r>
          </a:p>
          <a:p>
            <a:pPr algn="ctr"/>
            <a:endParaRPr lang="en-US" b="1" dirty="0">
              <a:latin typeface="Chalkboard SE" panose="03050602040202020205" pitchFamily="66" charset="77"/>
              <a:cs typeface="Arial"/>
            </a:endParaRPr>
          </a:p>
          <a:p>
            <a:pPr algn="ctr"/>
            <a:endParaRPr lang="en-US" b="1" dirty="0">
              <a:latin typeface="Chalkboard SE" panose="03050602040202020205" pitchFamily="66" charset="77"/>
              <a:cs typeface="Arial"/>
            </a:endParaRPr>
          </a:p>
          <a:p>
            <a:pPr algn="ctr"/>
            <a:endParaRPr lang="en-US" b="1" dirty="0">
              <a:latin typeface="Chalkboard SE" panose="03050602040202020205" pitchFamily="66" charset="77"/>
              <a:cs typeface="Arial"/>
            </a:endParaRPr>
          </a:p>
          <a:p>
            <a:pPr algn="ctr"/>
            <a:endParaRPr lang="en-US" b="1" dirty="0">
              <a:latin typeface="Chalkboard SE" panose="03050602040202020205" pitchFamily="66" charset="77"/>
              <a:cs typeface="Arial"/>
            </a:endParaRPr>
          </a:p>
          <a:p>
            <a:pPr algn="ctr"/>
            <a:endParaRPr lang="en-US" b="1" dirty="0">
              <a:latin typeface="Chalkboard SE" panose="03050602040202020205" pitchFamily="66" charset="77"/>
              <a:cs typeface="Arial"/>
            </a:endParaRPr>
          </a:p>
          <a:p>
            <a:pPr algn="ctr"/>
            <a:endParaRPr lang="en-US" b="1" dirty="0">
              <a:latin typeface="Chalkboard SE" panose="03050602040202020205" pitchFamily="66" charset="77"/>
              <a:cs typeface="Arial"/>
            </a:endParaRPr>
          </a:p>
          <a:p>
            <a:pPr algn="ctr"/>
            <a:endParaRPr lang="en-US" b="1" dirty="0">
              <a:latin typeface="Chalkboard SE" panose="03050602040202020205" pitchFamily="66" charset="77"/>
              <a:cs typeface="Arial"/>
            </a:endParaRPr>
          </a:p>
          <a:p>
            <a:pPr algn="ctr"/>
            <a:r>
              <a:rPr lang="en-US" sz="1400" b="1" dirty="0" err="1">
                <a:latin typeface="Chalkboard SE" panose="03050602040202020205" pitchFamily="66" charset="77"/>
                <a:cs typeface="Arial"/>
              </a:rPr>
              <a:t>Npe</a:t>
            </a:r>
            <a:r>
              <a:rPr lang="en-US" b="1" dirty="0">
                <a:latin typeface="Chalkboard SE" panose="03050602040202020205" pitchFamily="66" charset="77"/>
                <a:cs typeface="Arial"/>
              </a:rPr>
              <a:t>_________</a:t>
            </a:r>
          </a:p>
        </p:txBody>
      </p:sp>
      <p:sp>
        <p:nvSpPr>
          <p:cNvPr id="10" name="TextBox 9"/>
          <p:cNvSpPr txBox="1"/>
          <p:nvPr/>
        </p:nvSpPr>
        <p:spPr>
          <a:xfrm rot="10800000">
            <a:off x="-12900" y="184666"/>
            <a:ext cx="2527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FF013E-88E4-F049-8FAA-8FADA0E389D6}"/>
              </a:ext>
            </a:extLst>
          </p:cNvPr>
          <p:cNvSpPr/>
          <p:nvPr/>
        </p:nvSpPr>
        <p:spPr>
          <a:xfrm>
            <a:off x="156968" y="3933448"/>
            <a:ext cx="22800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Arial"/>
                <a:cs typeface="Arial"/>
              </a:rPr>
              <a:t>Cov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Lus</a:t>
            </a:r>
            <a:r>
              <a:rPr lang="en-US" dirty="0">
                <a:latin typeface="Arial"/>
                <a:cs typeface="Arial"/>
              </a:rPr>
              <a:t> Siv </a:t>
            </a:r>
            <a:r>
              <a:rPr lang="en-US" dirty="0" err="1">
                <a:latin typeface="Arial"/>
                <a:cs typeface="Arial"/>
              </a:rPr>
              <a:t>Heev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err="1">
                <a:latin typeface="Arial"/>
                <a:cs typeface="Arial"/>
              </a:rPr>
              <a:t>Nyiam</a:t>
            </a:r>
            <a:endParaRPr lang="en-US" dirty="0">
              <a:latin typeface="Arial"/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Koj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puas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paub</a:t>
            </a:r>
            <a:r>
              <a:rPr lang="en-US" dirty="0">
                <a:latin typeface="Arial"/>
                <a:cs typeface="Arial"/>
              </a:rPr>
              <a:t>:</a:t>
            </a:r>
          </a:p>
          <a:p>
            <a:pPr marL="457200" indent="-457200">
              <a:buAutoNum type="arabicPeriod"/>
            </a:pPr>
            <a:r>
              <a:rPr lang="en-US" dirty="0" err="1">
                <a:latin typeface="Arial"/>
                <a:cs typeface="Arial"/>
              </a:rPr>
              <a:t>Dhia</a:t>
            </a:r>
            <a:endParaRPr lang="en-US" dirty="0">
              <a:latin typeface="Arial"/>
              <a:cs typeface="Arial"/>
            </a:endParaRPr>
          </a:p>
          <a:p>
            <a:pPr marL="457200" indent="-457200">
              <a:buAutoNum type="arabicPeriod"/>
            </a:pPr>
            <a:r>
              <a:rPr lang="en-US" dirty="0" err="1">
                <a:latin typeface="Arial"/>
                <a:cs typeface="Arial"/>
              </a:rPr>
              <a:t>Khiav</a:t>
            </a:r>
            <a:endParaRPr lang="en-US" dirty="0">
              <a:latin typeface="Arial"/>
              <a:cs typeface="Arial"/>
            </a:endParaRPr>
          </a:p>
          <a:p>
            <a:pPr marL="457200" indent="-457200">
              <a:buAutoNum type="arabicPeriod"/>
            </a:pPr>
            <a:r>
              <a:rPr lang="en-US" dirty="0" err="1">
                <a:latin typeface="Arial"/>
                <a:cs typeface="Arial"/>
              </a:rPr>
              <a:t>Nce</a:t>
            </a:r>
            <a:endParaRPr lang="en-US" dirty="0">
              <a:latin typeface="Arial"/>
              <a:cs typeface="Arial"/>
            </a:endParaRPr>
          </a:p>
          <a:p>
            <a:pPr marL="457200" indent="-457200">
              <a:buAutoNum type="arabicPeriod"/>
            </a:pPr>
            <a:r>
              <a:rPr lang="en-US" dirty="0" err="1">
                <a:latin typeface="Arial"/>
                <a:cs typeface="Arial"/>
              </a:rPr>
              <a:t>Dov</a:t>
            </a:r>
            <a:endParaRPr lang="en-US" dirty="0">
              <a:latin typeface="Arial"/>
              <a:cs typeface="Arial"/>
            </a:endParaRPr>
          </a:p>
          <a:p>
            <a:pPr marL="457200" indent="-457200">
              <a:buAutoNum type="arabicPeriod"/>
            </a:pPr>
            <a:r>
              <a:rPr lang="en-US" dirty="0" err="1">
                <a:latin typeface="Arial"/>
                <a:cs typeface="Arial"/>
              </a:rPr>
              <a:t>Ua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si</a:t>
            </a:r>
            <a:r>
              <a:rPr lang="en-US" dirty="0">
                <a:latin typeface="Arial"/>
                <a:cs typeface="Arial"/>
              </a:rPr>
              <a:t> </a:t>
            </a:r>
          </a:p>
          <a:p>
            <a:pPr marL="457200" indent="-457200">
              <a:buAutoNum type="arabicPeriod"/>
            </a:pPr>
            <a:r>
              <a:rPr lang="en-US" dirty="0">
                <a:latin typeface="Arial"/>
                <a:cs typeface="Arial"/>
              </a:rPr>
              <a:t>Dai </a:t>
            </a:r>
          </a:p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AC3C172-2D1C-584C-AA1C-AA5041784D44}"/>
              </a:ext>
            </a:extLst>
          </p:cNvPr>
          <p:cNvSpPr txBox="1"/>
          <p:nvPr/>
        </p:nvSpPr>
        <p:spPr>
          <a:xfrm>
            <a:off x="5079817" y="3642143"/>
            <a:ext cx="25271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 marL="457200" indent="-457200">
              <a:buAutoNum type="arabicPeriod"/>
            </a:pP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pPr marL="457200" indent="-457200">
              <a:buAutoNum type="arabicPeriod"/>
            </a:pP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pPr marL="457200" indent="-457200">
              <a:buAutoNum type="arabicPeriod"/>
            </a:pP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pPr marL="457200" indent="-457200">
              <a:buAutoNum type="arabicPeriod"/>
            </a:pP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pPr marL="457200" indent="-457200">
              <a:buAutoNum type="arabicPeriod"/>
            </a:pP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pPr marL="457200" indent="-457200">
              <a:buAutoNum type="arabicPeriod"/>
            </a:pP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pPr marL="457200" indent="-457200">
              <a:buAutoNum type="arabicPeriod"/>
            </a:pP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pPr marL="457200" indent="-457200">
              <a:buAutoNum type="arabicPeriod"/>
            </a:pPr>
            <a:endParaRPr lang="en-US" dirty="0">
              <a:latin typeface="Chalkboard SE Light" panose="03050602040202020205" pitchFamily="66" charset="77"/>
              <a:ea typeface="Ayuthaya" pitchFamily="2" charset="-34"/>
              <a:cs typeface="Ayuthaya" pitchFamily="2" charset="-34"/>
            </a:endParaRPr>
          </a:p>
          <a:p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Kuv</a:t>
            </a:r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nyiam</a:t>
            </a:r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dhiav</a:t>
            </a:r>
            <a:r>
              <a:rPr lang="en-US" dirty="0">
                <a:latin typeface="Chalkboard SE Light" panose="03050602040202020205" pitchFamily="66" charset="77"/>
                <a:ea typeface="Ayuthaya" pitchFamily="2" charset="-34"/>
                <a:cs typeface="Ayuthaya" pitchFamily="2" charset="-34"/>
              </a:rPr>
              <a:t>.</a:t>
            </a:r>
          </a:p>
          <a:p>
            <a:pPr marL="457200" indent="-457200" algn="ctr">
              <a:buAutoNum type="arabicPeriod"/>
            </a:pPr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r>
              <a:rPr lang="en-US" sz="1400" dirty="0" err="1">
                <a:latin typeface="Arial"/>
                <a:cs typeface="Arial"/>
              </a:rPr>
              <a:t>Npe</a:t>
            </a:r>
            <a:r>
              <a:rPr lang="en-US" dirty="0">
                <a:latin typeface="Arial"/>
                <a:cs typeface="Arial"/>
              </a:rPr>
              <a:t>_________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8EC4E0-2CFB-894C-A79E-BE1EA6A91732}"/>
              </a:ext>
            </a:extLst>
          </p:cNvPr>
          <p:cNvSpPr txBox="1"/>
          <p:nvPr/>
        </p:nvSpPr>
        <p:spPr>
          <a:xfrm>
            <a:off x="7581201" y="3642143"/>
            <a:ext cx="25271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/>
              <a:cs typeface="Arial"/>
            </a:endParaRPr>
          </a:p>
          <a:p>
            <a:pPr marL="457200" indent="-457200" algn="ctr">
              <a:buAutoNum type="arabicPeriod"/>
            </a:pPr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r>
              <a:rPr lang="en-US" dirty="0" err="1">
                <a:latin typeface="Arial"/>
                <a:cs typeface="Arial"/>
              </a:rPr>
              <a:t>Koj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nyiam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khiav</a:t>
            </a:r>
            <a:r>
              <a:rPr lang="en-US" dirty="0">
                <a:latin typeface="Arial"/>
                <a:cs typeface="Arial"/>
              </a:rPr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28243B-F843-4648-BCCB-DA90BB902647}"/>
              </a:ext>
            </a:extLst>
          </p:cNvPr>
          <p:cNvSpPr txBox="1"/>
          <p:nvPr/>
        </p:nvSpPr>
        <p:spPr>
          <a:xfrm rot="10800000">
            <a:off x="7401718" y="-396652"/>
            <a:ext cx="25271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r>
              <a:rPr lang="en-US" dirty="0" err="1">
                <a:latin typeface="Chalkboard SE Light" panose="03050602040202020205" pitchFamily="66" charset="77"/>
                <a:cs typeface="Arial"/>
              </a:rPr>
              <a:t>Wb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nyiam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nce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siab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siab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.			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75C3334-6F98-1C4C-B38E-2DEA3C6D0A54}"/>
              </a:ext>
            </a:extLst>
          </p:cNvPr>
          <p:cNvSpPr txBox="1"/>
          <p:nvPr/>
        </p:nvSpPr>
        <p:spPr>
          <a:xfrm rot="10800000">
            <a:off x="4991541" y="-88876"/>
            <a:ext cx="25271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endParaRPr lang="en-US" dirty="0">
              <a:latin typeface="Chalkboard SE Light" panose="03050602040202020205" pitchFamily="66" charset="77"/>
              <a:cs typeface="Arial"/>
            </a:endParaRPr>
          </a:p>
          <a:p>
            <a:r>
              <a:rPr lang="en-US" dirty="0" err="1">
                <a:latin typeface="Chalkboard SE Light" panose="03050602040202020205" pitchFamily="66" charset="77"/>
                <a:cs typeface="Arial"/>
              </a:rPr>
              <a:t>Nws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nyiam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dov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 </a:t>
            </a:r>
            <a:r>
              <a:rPr lang="en-US" dirty="0" err="1">
                <a:latin typeface="Chalkboard SE Light" panose="03050602040202020205" pitchFamily="66" charset="77"/>
                <a:cs typeface="Arial"/>
              </a:rPr>
              <a:t>toj</a:t>
            </a:r>
            <a:r>
              <a:rPr lang="en-US" dirty="0">
                <a:latin typeface="Chalkboard SE Light" panose="03050602040202020205" pitchFamily="66" charset="77"/>
                <a:cs typeface="Arial"/>
              </a:rPr>
              <a:t>.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033203C-804D-3F47-A668-878202D3D79F}"/>
              </a:ext>
            </a:extLst>
          </p:cNvPr>
          <p:cNvSpPr txBox="1"/>
          <p:nvPr/>
        </p:nvSpPr>
        <p:spPr>
          <a:xfrm rot="10800000">
            <a:off x="2440404" y="1538883"/>
            <a:ext cx="2527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21F6C8-227F-9140-9CE3-C6A7FE521413}"/>
              </a:ext>
            </a:extLst>
          </p:cNvPr>
          <p:cNvSpPr/>
          <p:nvPr/>
        </p:nvSpPr>
        <p:spPr>
          <a:xfrm rot="10800000">
            <a:off x="2527000" y="498845"/>
            <a:ext cx="262339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r>
              <a:rPr lang="en-US" sz="1800" dirty="0" err="1">
                <a:latin typeface="Chalkboard SE Light" panose="03050602040202020205" pitchFamily="66" charset="77"/>
              </a:rPr>
              <a:t>Peb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nyiam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dai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viav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vias</a:t>
            </a:r>
            <a:r>
              <a:rPr lang="en-US" sz="1800" dirty="0">
                <a:latin typeface="Chalkboard SE Light" panose="03050602040202020205" pitchFamily="66" charset="77"/>
              </a:rPr>
              <a:t>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DA6AD53-145A-3D40-9FC5-87B0D1F2B62B}"/>
              </a:ext>
            </a:extLst>
          </p:cNvPr>
          <p:cNvSpPr/>
          <p:nvPr/>
        </p:nvSpPr>
        <p:spPr>
          <a:xfrm rot="10800000">
            <a:off x="-126795" y="381952"/>
            <a:ext cx="26233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endParaRPr lang="en-US" sz="1800" dirty="0">
              <a:latin typeface="Chalkboard SE Light" panose="03050602040202020205" pitchFamily="66" charset="77"/>
            </a:endParaRPr>
          </a:p>
          <a:p>
            <a:r>
              <a:rPr lang="en-US" sz="1800" dirty="0">
                <a:latin typeface="Chalkboard SE Light" panose="03050602040202020205" pitchFamily="66" charset="77"/>
              </a:rPr>
              <a:t>Me </a:t>
            </a:r>
            <a:r>
              <a:rPr lang="en-US" sz="1800" dirty="0" err="1">
                <a:latin typeface="Chalkboard SE Light" panose="03050602040202020205" pitchFamily="66" charset="77"/>
              </a:rPr>
              <a:t>nyuam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nyiam</a:t>
            </a:r>
            <a:r>
              <a:rPr lang="en-US" sz="1800" dirty="0">
                <a:latin typeface="Chalkboard SE Light" panose="03050602040202020205" pitchFamily="66" charset="77"/>
              </a:rPr>
              <a:t> </a:t>
            </a:r>
            <a:r>
              <a:rPr lang="en-US" sz="1800" dirty="0" err="1">
                <a:latin typeface="Chalkboard SE Light" panose="03050602040202020205" pitchFamily="66" charset="77"/>
              </a:rPr>
              <a:t>ua</a:t>
            </a:r>
            <a:endParaRPr lang="en-US" sz="1800" dirty="0">
              <a:latin typeface="Chalkboard SE Light" panose="03050602040202020205" pitchFamily="66" charset="77"/>
            </a:endParaRPr>
          </a:p>
          <a:p>
            <a:r>
              <a:rPr lang="en-US" sz="1800" dirty="0">
                <a:latin typeface="Chalkboard SE Light" panose="03050602040202020205" pitchFamily="66" charset="77"/>
              </a:rPr>
              <a:t>dab </a:t>
            </a:r>
            <a:r>
              <a:rPr lang="en-US" sz="1800" dirty="0" err="1">
                <a:latin typeface="Chalkboard SE Light" panose="03050602040202020205" pitchFamily="66" charset="77"/>
              </a:rPr>
              <a:t>tsi</a:t>
            </a:r>
            <a:r>
              <a:rPr lang="en-US" sz="1800" dirty="0">
                <a:latin typeface="Chalkboard SE Light" panose="03050602040202020205" pitchFamily="66" charset="77"/>
              </a:rPr>
              <a:t>?</a:t>
            </a:r>
            <a:endParaRPr lang="en-US" sz="1800" dirty="0">
              <a:effectLst/>
              <a:latin typeface="Chalkboard SE Light" panose="03050602040202020205" pitchFamily="66" charset="77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60AB29C-9ACF-8F4C-8D0E-8F197BC9EF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0051" y="3981417"/>
            <a:ext cx="2472976" cy="218549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905779F-CE1F-3B47-93D1-D2DED47E2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2582" y="4091003"/>
            <a:ext cx="2432412" cy="240040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F8A11D0-F466-874F-AA7C-F1471E8D71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7645335" y="1173539"/>
            <a:ext cx="2458268" cy="23241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E63B6CD-3144-C248-B0C4-3C9AE10C89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5163198" y="1144691"/>
            <a:ext cx="2399580" cy="1983256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68B7E73-0E1A-A346-9E82-6E186A42627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>
            <a:off x="2608243" y="1427537"/>
            <a:ext cx="2458771" cy="211903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F548D43-CDCD-674B-8BF6-D37E103C9B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08244" y="4608389"/>
            <a:ext cx="2381831" cy="199108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04CC9374-B10F-1642-B7D3-21F04B86AC1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0800000">
            <a:off x="67756" y="1350506"/>
            <a:ext cx="2423396" cy="177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43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62</Words>
  <Application>Microsoft Macintosh PowerPoint</Application>
  <PresentationFormat>Custom</PresentationFormat>
  <Paragraphs>104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Ayuthaya</vt:lpstr>
      <vt:lpstr>Calibri</vt:lpstr>
      <vt:lpstr>Chalkboard SE</vt:lpstr>
      <vt:lpstr>Chalkboard SE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Maribel</dc:creator>
  <cp:lastModifiedBy>Microsoft Office User</cp:lastModifiedBy>
  <cp:revision>20</cp:revision>
  <cp:lastPrinted>2019-10-30T13:51:32Z</cp:lastPrinted>
  <dcterms:created xsi:type="dcterms:W3CDTF">2016-02-21T23:14:16Z</dcterms:created>
  <dcterms:modified xsi:type="dcterms:W3CDTF">2019-11-14T23:45:25Z</dcterms:modified>
</cp:coreProperties>
</file>